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69" r:id="rId4"/>
    <p:sldId id="275" r:id="rId5"/>
    <p:sldId id="277" r:id="rId6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39" autoAdjust="0"/>
  </p:normalViewPr>
  <p:slideViewPr>
    <p:cSldViewPr>
      <p:cViewPr>
        <p:scale>
          <a:sx n="80" d="100"/>
          <a:sy n="80" d="100"/>
        </p:scale>
        <p:origin x="-360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5927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415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128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3568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253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708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6999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422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920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839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249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0EE18-47E3-47C9-9512-C15323BBDAA1}" type="datetimeFigureOut">
              <a:rPr lang="es-ES_tradnl" smtClean="0"/>
              <a:t>15/09/2021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D4822-7348-45EE-AA1F-9FD6548BC50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822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29170" y="0"/>
            <a:ext cx="9144000" cy="936105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NELSON       ANTONIO       RUIZ       </a:t>
            </a:r>
            <a:r>
              <a:rPr lang="pt-BR" sz="1800" dirty="0" err="1" smtClean="0">
                <a:latin typeface="Arial" pitchFamily="34" charset="0"/>
                <a:cs typeface="Arial" pitchFamily="34" charset="0"/>
              </a:rPr>
              <a:t>RUIZ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 -     ARQUITECTO </a:t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	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Especialista </a:t>
            </a:r>
            <a:r>
              <a:rPr lang="pt-BR" sz="1200" dirty="0" err="1" smtClean="0">
                <a:latin typeface="Arial" pitchFamily="34" charset="0"/>
                <a:cs typeface="Arial" pitchFamily="34" charset="0"/>
              </a:rPr>
              <a:t>en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 Gerencia de Provectos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 smtClean="0">
                <a:latin typeface="Arial" pitchFamily="34" charset="0"/>
                <a:cs typeface="Arial" pitchFamily="34" charset="0"/>
              </a:rPr>
              <a:t>         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07504" y="5921894"/>
            <a:ext cx="9144000" cy="936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-29169" y="6334780"/>
            <a:ext cx="9143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Dirección  Carrera  25 No 3  58           -           Cel.   310 247 9679           -           Correo   </a:t>
            </a:r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narquitecto@hotmail.com</a:t>
            </a:r>
            <a:endParaRPr lang="es-ES_tradnl" sz="11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  Bogotá        -        Colombia</a:t>
            </a:r>
            <a:endParaRPr lang="es-ES_tradnl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8604448" y="160337"/>
            <a:ext cx="0" cy="604958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0" y="6334780"/>
            <a:ext cx="914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-29170" y="922599"/>
            <a:ext cx="842894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 Título"/>
          <p:cNvSpPr txBox="1">
            <a:spLocks/>
          </p:cNvSpPr>
          <p:nvPr/>
        </p:nvSpPr>
        <p:spPr>
          <a:xfrm>
            <a:off x="8706923" y="-144462"/>
            <a:ext cx="352698" cy="66599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Y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S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  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N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Q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U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 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H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2 Subtítulo"/>
          <p:cNvSpPr txBox="1">
            <a:spLocks/>
          </p:cNvSpPr>
          <p:nvPr/>
        </p:nvSpPr>
        <p:spPr>
          <a:xfrm>
            <a:off x="5580112" y="1503551"/>
            <a:ext cx="2987824" cy="418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Auxiliar Residente de obra.</a:t>
            </a:r>
            <a:endParaRPr lang="es-ES_tradnl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2 Subtítulo"/>
          <p:cNvSpPr txBox="1">
            <a:spLocks/>
          </p:cNvSpPr>
          <p:nvPr/>
        </p:nvSpPr>
        <p:spPr>
          <a:xfrm>
            <a:off x="4417273" y="5373216"/>
            <a:ext cx="3952185" cy="83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Iniciar en la obra como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 profesional de modificaciones y en pocas semanas pasar a auxiliar de obra.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Terminar  el proyecto como arquitecto de entrega de inmuebles, post venta y arreglos locativos</a:t>
            </a:r>
            <a:endParaRPr lang="es-ES_tradnl" sz="1100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endParaRPr lang="es-ES_tradnl" sz="900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2 Subtítulo"/>
          <p:cNvSpPr txBox="1">
            <a:spLocks/>
          </p:cNvSpPr>
          <p:nvPr/>
        </p:nvSpPr>
        <p:spPr>
          <a:xfrm>
            <a:off x="4860032" y="934423"/>
            <a:ext cx="3662402" cy="569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Bogotá,  </a:t>
            </a:r>
          </a:p>
          <a:p>
            <a:pPr algn="r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Proyecto Sierras Del Moral Torre 9</a:t>
            </a:r>
            <a:endParaRPr lang="es-ES_tradnl" sz="500" b="1" u="sng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2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AutoShape 4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2" name="Picture 5" descr="E:\Nelson\Mis documentos\NR\FOTOS\sierras del mor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88442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1">
            <a:extLst>
              <a:ext uri="{FF2B5EF4-FFF2-40B4-BE49-F238E27FC236}">
                <a16:creationId xmlns:a16="http://schemas.microsoft.com/office/drawing/2014/main" xmlns="" id="{E5617FCE-AB10-41BB-B64A-56F2310B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273" y="2166355"/>
            <a:ext cx="39825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29170" y="0"/>
            <a:ext cx="9144000" cy="936105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NELSON       ANTONIO       RUIZ       </a:t>
            </a:r>
            <a:r>
              <a:rPr lang="pt-BR" sz="1800" dirty="0" err="1" smtClean="0">
                <a:latin typeface="Arial" pitchFamily="34" charset="0"/>
                <a:cs typeface="Arial" pitchFamily="34" charset="0"/>
              </a:rPr>
              <a:t>RUIZ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 -     ARQUITECTO </a:t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	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Especialista </a:t>
            </a:r>
            <a:r>
              <a:rPr lang="pt-BR" sz="1200" dirty="0" err="1" smtClean="0">
                <a:latin typeface="Arial" pitchFamily="34" charset="0"/>
                <a:cs typeface="Arial" pitchFamily="34" charset="0"/>
              </a:rPr>
              <a:t>en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 Gerencia de Provectos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 smtClean="0">
                <a:latin typeface="Arial" pitchFamily="34" charset="0"/>
                <a:cs typeface="Arial" pitchFamily="34" charset="0"/>
              </a:rPr>
              <a:t>         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07504" y="5921894"/>
            <a:ext cx="9144000" cy="936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-29169" y="6334780"/>
            <a:ext cx="9143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Dirección  Carrera  25 No 3  58           -           Cel.   310 247 9679           -           Correo   narquitecturacivil@gmail.com</a:t>
            </a:r>
          </a:p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  Bogotá        -        Colombia</a:t>
            </a:r>
            <a:endParaRPr lang="es-ES_tradnl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8604448" y="160337"/>
            <a:ext cx="0" cy="604958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0" y="6334780"/>
            <a:ext cx="914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-29170" y="908720"/>
            <a:ext cx="755349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 Título"/>
          <p:cNvSpPr txBox="1">
            <a:spLocks/>
          </p:cNvSpPr>
          <p:nvPr/>
        </p:nvSpPr>
        <p:spPr>
          <a:xfrm>
            <a:off x="8706923" y="-144462"/>
            <a:ext cx="352698" cy="66599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Y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S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  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N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Q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U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 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H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2 Subtítulo"/>
          <p:cNvSpPr txBox="1">
            <a:spLocks/>
          </p:cNvSpPr>
          <p:nvPr/>
        </p:nvSpPr>
        <p:spPr>
          <a:xfrm>
            <a:off x="4716016" y="1499498"/>
            <a:ext cx="3888432" cy="418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6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Residente  de obra.</a:t>
            </a:r>
            <a:endParaRPr lang="es-ES_tradnl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2 Subtítulo"/>
          <p:cNvSpPr txBox="1">
            <a:spLocks/>
          </p:cNvSpPr>
          <p:nvPr/>
        </p:nvSpPr>
        <p:spPr>
          <a:xfrm>
            <a:off x="5451398" y="4791897"/>
            <a:ext cx="3050979" cy="124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Trabajar en una plaza distinta a Bogotá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, adaptándome a las costumbres locales (laborales y operativas).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Terminar el proyecto como Director (e) hasta la entrega del centro comercial a los propietarios y a la 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coopropiedad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_tradnl" sz="1100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endParaRPr lang="es-ES_tradnl" sz="900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2 Subtítulo"/>
          <p:cNvSpPr txBox="1">
            <a:spLocks/>
          </p:cNvSpPr>
          <p:nvPr/>
        </p:nvSpPr>
        <p:spPr>
          <a:xfrm>
            <a:off x="3563888" y="1026013"/>
            <a:ext cx="3590394" cy="91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Proyecto Centro Comercial Unicentro</a:t>
            </a:r>
          </a:p>
          <a:p>
            <a:pPr algn="l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Cúcuta</a:t>
            </a:r>
            <a:endParaRPr lang="es-ES_tradnl" sz="500" b="1" u="sng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2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10" name="AutoShape 4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pic>
        <p:nvPicPr>
          <p:cNvPr id="17" name="Picture 4" descr="Centro Comercial Unicentro Cúcuta – Infuturas">
            <a:extLst>
              <a:ext uri="{FF2B5EF4-FFF2-40B4-BE49-F238E27FC236}">
                <a16:creationId xmlns:a16="http://schemas.microsoft.com/office/drawing/2014/main" xmlns="" id="{EA4B3044-EF75-46B3-9F05-3DC4C982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17677"/>
            <a:ext cx="4930356" cy="268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8" t="15117" r="29426" b="33707"/>
          <a:stretch/>
        </p:blipFill>
        <p:spPr bwMode="auto">
          <a:xfrm>
            <a:off x="3563888" y="4784087"/>
            <a:ext cx="1720513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2 Subtítulo"/>
          <p:cNvSpPr txBox="1">
            <a:spLocks/>
          </p:cNvSpPr>
          <p:nvPr/>
        </p:nvSpPr>
        <p:spPr>
          <a:xfrm>
            <a:off x="107503" y="1026013"/>
            <a:ext cx="3288081" cy="91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Proyecto Centro Comercial Santa fe</a:t>
            </a:r>
          </a:p>
          <a:p>
            <a:pPr algn="l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Bogotá Segunda etapa.</a:t>
            </a:r>
            <a:endParaRPr lang="es-ES_tradnl" sz="500" b="1" u="sng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13917" r="7468" b="11152"/>
          <a:stretch/>
        </p:blipFill>
        <p:spPr bwMode="auto">
          <a:xfrm>
            <a:off x="107503" y="1917677"/>
            <a:ext cx="3095936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Imagen 4">
            <a:extLst>
              <a:ext uri="{FF2B5EF4-FFF2-40B4-BE49-F238E27FC236}">
                <a16:creationId xmlns:a16="http://schemas.microsoft.com/office/drawing/2014/main" xmlns="" id="{913AFBD9-E8E3-4346-A29D-FDB1A6513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41" y="3717032"/>
            <a:ext cx="2281690" cy="1620000"/>
          </a:xfrm>
          <a:prstGeom prst="rect">
            <a:avLst/>
          </a:prstGeom>
        </p:spPr>
      </p:pic>
      <p:sp>
        <p:nvSpPr>
          <p:cNvPr id="21" name="2 Subtítulo"/>
          <p:cNvSpPr txBox="1">
            <a:spLocks/>
          </p:cNvSpPr>
          <p:nvPr/>
        </p:nvSpPr>
        <p:spPr>
          <a:xfrm>
            <a:off x="107503" y="5430124"/>
            <a:ext cx="3168353" cy="124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Recibir a cargo dos frentes de obra una fue terminación y entrega de </a:t>
            </a:r>
            <a:r>
              <a:rPr lang="es-ES_tradnl" sz="1100" dirty="0" err="1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divercity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 y todos los puntos fijos del centro comercial  en etapa 2 para su terminación incluyendo escalera </a:t>
            </a:r>
            <a:r>
              <a:rPr lang="es-ES_tradnl" sz="1100" dirty="0" err="1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electricas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 de Plaza </a:t>
            </a:r>
            <a:r>
              <a:rPr lang="es-ES_tradnl" sz="1100" dirty="0" err="1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s-ES_tradnl" sz="1100" dirty="0" err="1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eru</a:t>
            </a:r>
            <a:r>
              <a:rPr lang="es-ES_tradnl" sz="1100" dirty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_tradnl" sz="1100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endParaRPr lang="es-ES_tradnl" sz="900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29170" y="0"/>
            <a:ext cx="9144000" cy="936105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NELSON       ANTONIO       RUIZ       </a:t>
            </a:r>
            <a:r>
              <a:rPr lang="pt-BR" sz="1800" dirty="0" err="1" smtClean="0">
                <a:latin typeface="Arial" pitchFamily="34" charset="0"/>
                <a:cs typeface="Arial" pitchFamily="34" charset="0"/>
              </a:rPr>
              <a:t>RUIZ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 -     ARQUITECTO </a:t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	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Especialista </a:t>
            </a:r>
            <a:r>
              <a:rPr lang="pt-BR" sz="1200" dirty="0" err="1" smtClean="0">
                <a:latin typeface="Arial" pitchFamily="34" charset="0"/>
                <a:cs typeface="Arial" pitchFamily="34" charset="0"/>
              </a:rPr>
              <a:t>en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 Gerencia de Provectos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 smtClean="0">
                <a:latin typeface="Arial" pitchFamily="34" charset="0"/>
                <a:cs typeface="Arial" pitchFamily="34" charset="0"/>
              </a:rPr>
              <a:t>         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07504" y="5921894"/>
            <a:ext cx="9144000" cy="936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-29169" y="6334780"/>
            <a:ext cx="9143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Dirección  Carrera  25 No 3  58           -           Cel.   310 247 9679           -           Correo   narquitecturacivil@gmail.com</a:t>
            </a:r>
          </a:p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  Bogotá        -        Colombia</a:t>
            </a:r>
            <a:endParaRPr lang="es-ES_tradnl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8604448" y="160337"/>
            <a:ext cx="0" cy="604958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0" y="6334780"/>
            <a:ext cx="914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-29170" y="908720"/>
            <a:ext cx="755349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 Título"/>
          <p:cNvSpPr txBox="1">
            <a:spLocks/>
          </p:cNvSpPr>
          <p:nvPr/>
        </p:nvSpPr>
        <p:spPr>
          <a:xfrm>
            <a:off x="8706923" y="-144462"/>
            <a:ext cx="352698" cy="66599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Y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S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  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N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Q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U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 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H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2 Subtítulo"/>
          <p:cNvSpPr txBox="1">
            <a:spLocks/>
          </p:cNvSpPr>
          <p:nvPr/>
        </p:nvSpPr>
        <p:spPr>
          <a:xfrm>
            <a:off x="421159" y="1294462"/>
            <a:ext cx="3888432" cy="418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2 Subtítulo"/>
          <p:cNvSpPr txBox="1">
            <a:spLocks/>
          </p:cNvSpPr>
          <p:nvPr/>
        </p:nvSpPr>
        <p:spPr>
          <a:xfrm>
            <a:off x="4860032" y="6596696"/>
            <a:ext cx="4540541" cy="83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Iniciar en la obra como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 profesional de modificaciones y en poca semanas pasar a auxiliar de obra.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Terminar  el proyecto como arquitecto de  post venta y arreglos locativos</a:t>
            </a:r>
            <a:endParaRPr lang="es-ES_tradnl" sz="1100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endParaRPr lang="es-ES_tradnl" sz="900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2 Subtítulo"/>
          <p:cNvSpPr txBox="1">
            <a:spLocks/>
          </p:cNvSpPr>
          <p:nvPr/>
        </p:nvSpPr>
        <p:spPr>
          <a:xfrm>
            <a:off x="5856220" y="934423"/>
            <a:ext cx="2666213" cy="778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Proyecto Complejo Empresarial North Point</a:t>
            </a:r>
          </a:p>
        </p:txBody>
      </p:sp>
      <p:sp>
        <p:nvSpPr>
          <p:cNvPr id="8" name="AutoShape 2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AutoShape 4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t="17953" r="30908" b="27116"/>
          <a:stretch/>
        </p:blipFill>
        <p:spPr bwMode="auto">
          <a:xfrm>
            <a:off x="307975" y="1012024"/>
            <a:ext cx="5548246" cy="4049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5 Conector recto de flecha"/>
          <p:cNvCxnSpPr/>
          <p:nvPr/>
        </p:nvCxnSpPr>
        <p:spPr>
          <a:xfrm>
            <a:off x="2471079" y="3843856"/>
            <a:ext cx="0" cy="17400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>
            <a:off x="3491880" y="3645025"/>
            <a:ext cx="0" cy="1740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>
            <a:off x="4215130" y="3616491"/>
            <a:ext cx="0" cy="1740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>
            <a:off x="4878197" y="3645024"/>
            <a:ext cx="0" cy="1740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 Subtítulo"/>
          <p:cNvSpPr txBox="1">
            <a:spLocks/>
          </p:cNvSpPr>
          <p:nvPr/>
        </p:nvSpPr>
        <p:spPr>
          <a:xfrm>
            <a:off x="1625930" y="5849687"/>
            <a:ext cx="1478890" cy="760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RESIDENTE DE OBRA</a:t>
            </a:r>
          </a:p>
        </p:txBody>
      </p:sp>
      <p:sp>
        <p:nvSpPr>
          <p:cNvPr id="31" name="2 Subtítulo"/>
          <p:cNvSpPr txBox="1">
            <a:spLocks/>
          </p:cNvSpPr>
          <p:nvPr/>
        </p:nvSpPr>
        <p:spPr>
          <a:xfrm>
            <a:off x="6012161" y="1518018"/>
            <a:ext cx="2510272" cy="4691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North Point Torre 2. Inicie como residente de obra cuando la mampostería avanzaba en piso 12 llegando a la entrega final de la torre las oficinas a propietarios.</a:t>
            </a:r>
          </a:p>
          <a:p>
            <a:pPr marL="171450" indent="-171450" algn="just">
              <a:buFont typeface="Arial" pitchFamily="34" charset="0"/>
              <a:buChar char="•"/>
            </a:pPr>
            <a:endParaRPr lang="es-ES_tradnl" sz="1100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North Point Torre 3. Inicie como residente de obra de mampostería desde piso 1, a mitad del proyecto me ascendieron a director de obra del proyecto, culminando con entrega de oficina a propietarios y  a la 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coopropiedad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171450" indent="-171450" algn="just">
              <a:buFont typeface="Arial" pitchFamily="34" charset="0"/>
              <a:buChar char="•"/>
            </a:pPr>
            <a:endParaRPr lang="es-ES_tradnl" sz="1100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North Point Torre Krystal y Torre E Fueron dos proyecto en paralelo con 9 meses de diferencia en el inicio, como director de obra estuve a cargo desde la cimentación profunda hasta la entrega final.</a:t>
            </a:r>
          </a:p>
          <a:p>
            <a:pPr marL="171450" indent="-171450" algn="l">
              <a:buFont typeface="Arial" pitchFamily="34" charset="0"/>
              <a:buChar char="•"/>
            </a:pPr>
            <a:endParaRPr lang="es-ES_tradnl" sz="1100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algn="l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North Point Torre E logramos tener un adelanto en la programación de la estructura de 45 dias logrando fundir pisos completos cada 7 dias hábiles. </a:t>
            </a:r>
            <a:endParaRPr lang="es-ES_tradnl" sz="1100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endParaRPr lang="es-ES_tradnl" sz="900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2 Subtítulo"/>
          <p:cNvSpPr txBox="1">
            <a:spLocks/>
          </p:cNvSpPr>
          <p:nvPr/>
        </p:nvSpPr>
        <p:spPr>
          <a:xfrm>
            <a:off x="1764790" y="5583879"/>
            <a:ext cx="1201170" cy="50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TORRE 2</a:t>
            </a:r>
          </a:p>
        </p:txBody>
      </p:sp>
      <p:sp>
        <p:nvSpPr>
          <p:cNvPr id="34" name="2 Subtítulo"/>
          <p:cNvSpPr txBox="1">
            <a:spLocks/>
          </p:cNvSpPr>
          <p:nvPr/>
        </p:nvSpPr>
        <p:spPr>
          <a:xfrm>
            <a:off x="2883484" y="5339199"/>
            <a:ext cx="1201170" cy="50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TORRE 3</a:t>
            </a:r>
          </a:p>
        </p:txBody>
      </p:sp>
      <p:sp>
        <p:nvSpPr>
          <p:cNvPr id="35" name="2 Subtítulo"/>
          <p:cNvSpPr txBox="1">
            <a:spLocks/>
          </p:cNvSpPr>
          <p:nvPr/>
        </p:nvSpPr>
        <p:spPr>
          <a:xfrm>
            <a:off x="3614545" y="5356268"/>
            <a:ext cx="1201170" cy="50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TORRE </a:t>
            </a:r>
            <a:endParaRPr lang="es-ES_tradnl" sz="1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s-ES_tradnl" sz="11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KRYSTAL</a:t>
            </a:r>
            <a:endParaRPr lang="es-ES_tradnl" sz="11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2 Subtítulo"/>
          <p:cNvSpPr txBox="1">
            <a:spLocks/>
          </p:cNvSpPr>
          <p:nvPr/>
        </p:nvSpPr>
        <p:spPr>
          <a:xfrm>
            <a:off x="4309591" y="5356516"/>
            <a:ext cx="1201170" cy="50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TORRE </a:t>
            </a:r>
            <a:r>
              <a:rPr lang="es-ES_tradnl" sz="1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_tradnl" sz="11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</a:t>
            </a:r>
            <a:endParaRPr lang="es-ES_tradnl" sz="1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2 Subtítulo"/>
          <p:cNvSpPr txBox="1">
            <a:spLocks/>
          </p:cNvSpPr>
          <p:nvPr/>
        </p:nvSpPr>
        <p:spPr>
          <a:xfrm>
            <a:off x="3039801" y="6010284"/>
            <a:ext cx="2507212" cy="505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DIRECTOR DE OBRA</a:t>
            </a:r>
          </a:p>
        </p:txBody>
      </p:sp>
      <p:sp>
        <p:nvSpPr>
          <p:cNvPr id="28" name="27 Cerrar llave"/>
          <p:cNvSpPr/>
          <p:nvPr/>
        </p:nvSpPr>
        <p:spPr>
          <a:xfrm rot="5400000">
            <a:off x="4098117" y="4946459"/>
            <a:ext cx="234026" cy="1888976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0988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29170" y="0"/>
            <a:ext cx="9144000" cy="936105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NELSON       ANTONIO       RUIZ       </a:t>
            </a:r>
            <a:r>
              <a:rPr lang="pt-BR" sz="1800" dirty="0" err="1" smtClean="0">
                <a:latin typeface="Arial" pitchFamily="34" charset="0"/>
                <a:cs typeface="Arial" pitchFamily="34" charset="0"/>
              </a:rPr>
              <a:t>RUIZ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 -     ARQUITECTO </a:t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	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Especialista </a:t>
            </a:r>
            <a:r>
              <a:rPr lang="pt-BR" sz="1200" dirty="0" err="1" smtClean="0">
                <a:latin typeface="Arial" pitchFamily="34" charset="0"/>
                <a:cs typeface="Arial" pitchFamily="34" charset="0"/>
              </a:rPr>
              <a:t>en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 Gerencia de Provectos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 smtClean="0">
                <a:latin typeface="Arial" pitchFamily="34" charset="0"/>
                <a:cs typeface="Arial" pitchFamily="34" charset="0"/>
              </a:rPr>
              <a:t>         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07504" y="5921894"/>
            <a:ext cx="9144000" cy="936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-29169" y="6334780"/>
            <a:ext cx="9143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Dirección  Carrera  25 No 3  58           -           Cel.   310 247 9679           -           Correo   narquitecturacivil@gmail.com</a:t>
            </a:r>
          </a:p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  Bogotá        -        Colombia</a:t>
            </a:r>
            <a:endParaRPr lang="es-ES_tradnl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8604448" y="160337"/>
            <a:ext cx="0" cy="604958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0" y="6334780"/>
            <a:ext cx="914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-29170" y="908720"/>
            <a:ext cx="755349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 Título"/>
          <p:cNvSpPr txBox="1">
            <a:spLocks/>
          </p:cNvSpPr>
          <p:nvPr/>
        </p:nvSpPr>
        <p:spPr>
          <a:xfrm>
            <a:off x="8706923" y="-144462"/>
            <a:ext cx="352698" cy="66599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Y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S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  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N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Q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U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 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H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2 Subtítulo"/>
          <p:cNvSpPr txBox="1">
            <a:spLocks/>
          </p:cNvSpPr>
          <p:nvPr/>
        </p:nvSpPr>
        <p:spPr>
          <a:xfrm>
            <a:off x="-315730" y="1348175"/>
            <a:ext cx="3888432" cy="418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6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Director de obra.</a:t>
            </a:r>
            <a:endParaRPr lang="es-ES_tradnl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2 Subtítulo"/>
          <p:cNvSpPr txBox="1">
            <a:spLocks/>
          </p:cNvSpPr>
          <p:nvPr/>
        </p:nvSpPr>
        <p:spPr>
          <a:xfrm>
            <a:off x="34026" y="5491764"/>
            <a:ext cx="3509425" cy="83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Como Director de obra de este proyecto logramos  recortar un atraso que traía la estructura,  logrando la entrega final a propietarios según lo establecido. 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Apartamentos estrato 6 superior.</a:t>
            </a:r>
            <a:endParaRPr lang="es-ES_tradnl" sz="900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2 Subtítulo"/>
          <p:cNvSpPr txBox="1">
            <a:spLocks/>
          </p:cNvSpPr>
          <p:nvPr/>
        </p:nvSpPr>
        <p:spPr>
          <a:xfrm>
            <a:off x="126324" y="930695"/>
            <a:ext cx="3446378" cy="52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Proyecto </a:t>
            </a:r>
            <a:r>
              <a:rPr lang="es-ES_tradnl" sz="1200" b="1" u="sng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Cabrechi</a:t>
            </a:r>
            <a:endParaRPr lang="es-ES_tradnl" sz="1200" b="1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es-ES_tradnl" sz="1200" b="1" u="sng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Bogota</a:t>
            </a:r>
            <a:endParaRPr lang="es-ES_tradnl" sz="500" b="1" u="sng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2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AutoShape 4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7" t="21304" r="35733" b="27116"/>
          <a:stretch/>
        </p:blipFill>
        <p:spPr bwMode="auto">
          <a:xfrm>
            <a:off x="107504" y="1744570"/>
            <a:ext cx="3417127" cy="356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8" descr="Torres T3 y T4 Ciudad Empresarial Sarmiento Angulo ...">
            <a:extLst>
              <a:ext uri="{FF2B5EF4-FFF2-40B4-BE49-F238E27FC236}">
                <a16:creationId xmlns:a16="http://schemas.microsoft.com/office/drawing/2014/main" xmlns="" id="{073E5888-5271-49BE-90BA-F4942AF5F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/>
          <a:stretch/>
        </p:blipFill>
        <p:spPr bwMode="auto">
          <a:xfrm>
            <a:off x="3967370" y="1778567"/>
            <a:ext cx="4418188" cy="35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2 Subtítulo"/>
          <p:cNvSpPr txBox="1">
            <a:spLocks/>
          </p:cNvSpPr>
          <p:nvPr/>
        </p:nvSpPr>
        <p:spPr>
          <a:xfrm>
            <a:off x="4958707" y="945011"/>
            <a:ext cx="3446378" cy="509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Proyecto Torre Argos</a:t>
            </a:r>
          </a:p>
          <a:p>
            <a:pPr algn="r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Bogotá</a:t>
            </a:r>
            <a:endParaRPr lang="es-ES_tradnl" sz="500" b="1" u="sng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2 Subtítulo"/>
          <p:cNvSpPr txBox="1">
            <a:spLocks/>
          </p:cNvSpPr>
          <p:nvPr/>
        </p:nvSpPr>
        <p:spPr>
          <a:xfrm>
            <a:off x="4497126" y="1352459"/>
            <a:ext cx="3888432" cy="418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6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Jefe de obra.</a:t>
            </a:r>
            <a:endParaRPr lang="es-ES_tradnl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2 Subtítulo"/>
          <p:cNvSpPr txBox="1">
            <a:spLocks/>
          </p:cNvSpPr>
          <p:nvPr/>
        </p:nvSpPr>
        <p:spPr>
          <a:xfrm>
            <a:off x="3967370" y="5371411"/>
            <a:ext cx="4418188" cy="107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Como 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Jefe 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de obra de este proyecto maneje la obra gris, acabados de fachadas  y los acabados de la zona comunes hasta entrega a propietarios y </a:t>
            </a:r>
            <a:r>
              <a:rPr lang="es-ES_tradnl" sz="1100" dirty="0" err="1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coopropiedad</a:t>
            </a: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Paralelo a la obra se ejecutaron  acabados 2800 m2 de oficinas y bancos</a:t>
            </a:r>
            <a:endParaRPr lang="es-ES_tradnl" sz="900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19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29170" y="0"/>
            <a:ext cx="9144000" cy="936105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NELSON       ANTONIO       RUIZ       </a:t>
            </a:r>
            <a:r>
              <a:rPr lang="pt-BR" sz="1800" dirty="0" err="1" smtClean="0">
                <a:latin typeface="Arial" pitchFamily="34" charset="0"/>
                <a:cs typeface="Arial" pitchFamily="34" charset="0"/>
              </a:rPr>
              <a:t>RUIZ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 -     ARQUITECTO </a:t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	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Especialista </a:t>
            </a:r>
            <a:r>
              <a:rPr lang="pt-BR" sz="1200" dirty="0" err="1" smtClean="0">
                <a:latin typeface="Arial" pitchFamily="34" charset="0"/>
                <a:cs typeface="Arial" pitchFamily="34" charset="0"/>
              </a:rPr>
              <a:t>en</a:t>
            </a:r>
            <a:r>
              <a:rPr lang="pt-BR" sz="1200" dirty="0" smtClean="0">
                <a:latin typeface="Arial" pitchFamily="34" charset="0"/>
                <a:cs typeface="Arial" pitchFamily="34" charset="0"/>
              </a:rPr>
              <a:t> Gerencia de Provectos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pt-BR" sz="1800" dirty="0" smtClean="0">
                <a:latin typeface="Arial" pitchFamily="34" charset="0"/>
                <a:cs typeface="Arial" pitchFamily="34" charset="0"/>
              </a:rPr>
            </a:br>
            <a:r>
              <a:rPr lang="pt-BR" sz="1800" dirty="0" smtClean="0">
                <a:latin typeface="Arial" pitchFamily="34" charset="0"/>
                <a:cs typeface="Arial" pitchFamily="34" charset="0"/>
              </a:rPr>
              <a:t>         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07504" y="5921894"/>
            <a:ext cx="9144000" cy="936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 </a:t>
            </a:r>
            <a:endParaRPr lang="es-ES_tradnl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-29169" y="6334780"/>
            <a:ext cx="9143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Dirección  Carrera  25 No 3  58           -           Cel.   310 247 9679           -           Correo   narquitecturacivil@gmail.com</a:t>
            </a:r>
          </a:p>
          <a:p>
            <a:pPr algn="ctr"/>
            <a:r>
              <a:rPr lang="es-ES_tradnl" sz="1100" dirty="0" smtClean="0">
                <a:latin typeface="Arial" pitchFamily="34" charset="0"/>
                <a:cs typeface="Arial" pitchFamily="34" charset="0"/>
              </a:rPr>
              <a:t>  Bogotá        -        Colombia</a:t>
            </a:r>
            <a:endParaRPr lang="es-ES_tradnl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8604448" y="160337"/>
            <a:ext cx="0" cy="604958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0" y="6334780"/>
            <a:ext cx="914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-29170" y="908720"/>
            <a:ext cx="755349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 Título"/>
          <p:cNvSpPr txBox="1">
            <a:spLocks/>
          </p:cNvSpPr>
          <p:nvPr/>
        </p:nvSpPr>
        <p:spPr>
          <a:xfrm>
            <a:off x="8706923" y="-144462"/>
            <a:ext cx="352698" cy="66599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Y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S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  E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N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Q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U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 </a:t>
            </a:r>
          </a:p>
          <a:p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H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E</a:t>
            </a:r>
          </a:p>
          <a:p>
            <a:endParaRPr lang="pt-BR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T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I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P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pt-BR" sz="12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O</a:t>
            </a:r>
            <a:endParaRPr lang="pt-BR" sz="1200" b="1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2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AutoShape 4" descr="Apartamentos en Venta en Sierras Del Moral, Bogotá D.C. - Vivienda Nueva y  Us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" name="2 Subtítulo"/>
          <p:cNvSpPr txBox="1">
            <a:spLocks/>
          </p:cNvSpPr>
          <p:nvPr/>
        </p:nvSpPr>
        <p:spPr>
          <a:xfrm>
            <a:off x="4958707" y="945011"/>
            <a:ext cx="3446378" cy="509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Proyecto Hotel Grand Hyatt</a:t>
            </a:r>
          </a:p>
          <a:p>
            <a:pPr algn="r"/>
            <a:r>
              <a:rPr lang="es-ES_tradnl" sz="1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Bogotá</a:t>
            </a:r>
            <a:endParaRPr lang="es-ES_tradnl" sz="500" b="1" u="sng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2 Subtítulo"/>
          <p:cNvSpPr txBox="1">
            <a:spLocks/>
          </p:cNvSpPr>
          <p:nvPr/>
        </p:nvSpPr>
        <p:spPr>
          <a:xfrm>
            <a:off x="4497126" y="1352459"/>
            <a:ext cx="3888432" cy="418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600" b="1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Director de obra acabados.</a:t>
            </a:r>
            <a:endParaRPr lang="es-ES_tradnl" sz="1200" b="1" dirty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2 Subtítulo"/>
          <p:cNvSpPr txBox="1">
            <a:spLocks/>
          </p:cNvSpPr>
          <p:nvPr/>
        </p:nvSpPr>
        <p:spPr>
          <a:xfrm>
            <a:off x="3859677" y="5285476"/>
            <a:ext cx="4629966" cy="1272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itchFamily="34" charset="0"/>
              <a:buChar char="•"/>
            </a:pPr>
            <a:r>
              <a:rPr lang="es-ES_tradnl" sz="1100" dirty="0" smtClean="0">
                <a:solidFill>
                  <a:srgbClr val="9E0000"/>
                </a:solidFill>
                <a:latin typeface="Arial" pitchFamily="34" charset="0"/>
                <a:cs typeface="Arial" pitchFamily="34" charset="0"/>
              </a:rPr>
              <a:t>Manejo del total de los acabado del hotel con 15 profesionales a cargo para sus respectivos procesos, manejo de instalaciones técnicas , dotación (llave en mano) de todos las habitaciones , restaurantes y zonas del hotel.</a:t>
            </a:r>
          </a:p>
          <a:p>
            <a:pPr marL="171450" indent="-171450" algn="just">
              <a:buFont typeface="Arial" pitchFamily="34" charset="0"/>
              <a:buChar char="•"/>
            </a:pPr>
            <a:endParaRPr lang="es-ES_tradnl" sz="1100" dirty="0" smtClean="0">
              <a:solidFill>
                <a:srgbClr val="9E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https://mail.google.com/mail/u/0?ui=2&amp;ik=4d5a1a931e&amp;attid=0.1&amp;permmsgid=msg-f:1710997275077314522&amp;th=17beaef4d8a507da&amp;view=fimg&amp;sz=s0-l75-ft&amp;attbid=ANGjdJ9ea2V9G2sEpgGCBo71F5O5-QAUoHwIqkRu_Aogc9hDZHTiz51TjZvvqCGgyM-kDKxfhQ3HslKm-iEwGT4flE1Kaw_NCFRoxK35S_i_rXFeSMQ3VJ1TUV_81Cg&amp;disp=emb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" name="AutoShape 4" descr="https://mail.google.com/mail/u/0?ui=2&amp;ik=4d5a1a931e&amp;attid=0.1&amp;permmsgid=msg-f:1710997275077314522&amp;th=17beaef4d8a507da&amp;view=fimg&amp;sz=s0-l75-ft&amp;attbid=ANGjdJ9ea2V9G2sEpgGCBo71F5O5-QAUoHwIqkRu_Aogc9hDZHTiz51TjZvvqCGgyM-kDKxfhQ3HslKm-iEwGT4flE1Kaw_NCFRoxK35S_i_rXFeSMQ3VJ1TUV_81Cg&amp;disp=emb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5125" name="Picture 5" descr="E:\Nelson\Mis documentos\Downloads\IMG_04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" y="1286076"/>
            <a:ext cx="3723729" cy="49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E:\Nelson\Mis documentos\Downloads\Captura de pantalla 2021-09-15 a la(s) 3.41.59 p. m.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4" y="3601273"/>
            <a:ext cx="14635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:\Nelson\Mis documentos\Downloads\Captura de pantalla 2021-09-15 a la(s) 3.43.53 p. m.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67" y="3601273"/>
            <a:ext cx="138678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E:\Nelson\Mis documentos\Downloads\Captura de pantalla 2021-09-15 a la(s) 3.46.24 p. m.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82" y="3602840"/>
            <a:ext cx="147564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:\Nelson\Mis documentos\Downloads\IMG_644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82" y="1853221"/>
            <a:ext cx="21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E:\Nelson\Mis documentos\Downloads\IMG_644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9" y="1853221"/>
            <a:ext cx="21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81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734</Words>
  <Application>Microsoft Office PowerPoint</Application>
  <PresentationFormat>Presentación en pantalla (4:3)</PresentationFormat>
  <Paragraphs>224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 NELSON       ANTONIO       RUIZ       RUIZ       -     ARQUITECTO      Especialista en Gerencia de Provectos           </vt:lpstr>
      <vt:lpstr> NELSON       ANTONIO       RUIZ       RUIZ       -     ARQUITECTO      Especialista en Gerencia de Provectos           </vt:lpstr>
      <vt:lpstr> NELSON       ANTONIO       RUIZ       RUIZ       -     ARQUITECTO      Especialista en Gerencia de Provectos           </vt:lpstr>
      <vt:lpstr> NELSON       ANTONIO       RUIZ       RUIZ       -     ARQUITECTO      Especialista en Gerencia de Provectos           </vt:lpstr>
      <vt:lpstr> NELSON       ANTONIO       RUIZ       RUIZ       -     ARQUITECTO      Especialista en Gerencia de Provectos           </vt:lpstr>
    </vt:vector>
  </TitlesOfParts>
  <Company>Windows uE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NELSON       ANTONIO       RUIZ       RUIZ          -          ARQUITECTO  Acabados   -   Obras civiles   -   Diseños   -   Interventorias   -   Asesorias.</dc:title>
  <dc:creator>WinuE</dc:creator>
  <cp:lastModifiedBy>WinuE</cp:lastModifiedBy>
  <cp:revision>86</cp:revision>
  <dcterms:created xsi:type="dcterms:W3CDTF">2020-02-12T16:54:42Z</dcterms:created>
  <dcterms:modified xsi:type="dcterms:W3CDTF">2021-09-15T21:01:41Z</dcterms:modified>
</cp:coreProperties>
</file>